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1154F4-3C52-46E3-A101-7EC6E1909904}" v="10" dt="2024-07-12T15:02:17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8" autoAdjust="0"/>
  </p:normalViewPr>
  <p:slideViewPr>
    <p:cSldViewPr snapToGrid="0">
      <p:cViewPr varScale="1">
        <p:scale>
          <a:sx n="84" d="100"/>
          <a:sy n="84" d="100"/>
        </p:scale>
        <p:origin x="448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i Chakka" userId="b80dda383420e420" providerId="LiveId" clId="{421154F4-3C52-46E3-A101-7EC6E1909904}"/>
    <pc:docChg chg="custSel modSld">
      <pc:chgData name="Pavani Chakka" userId="b80dda383420e420" providerId="LiveId" clId="{421154F4-3C52-46E3-A101-7EC6E1909904}" dt="2024-07-12T15:11:51.773" v="246"/>
      <pc:docMkLst>
        <pc:docMk/>
      </pc:docMkLst>
      <pc:sldChg chg="modSp mod">
        <pc:chgData name="Pavani Chakka" userId="b80dda383420e420" providerId="LiveId" clId="{421154F4-3C52-46E3-A101-7EC6E1909904}" dt="2024-07-12T14:05:22.946" v="214" actId="20577"/>
        <pc:sldMkLst>
          <pc:docMk/>
          <pc:sldMk cId="2475805559" sldId="257"/>
        </pc:sldMkLst>
        <pc:spChg chg="mod">
          <ac:chgData name="Pavani Chakka" userId="b80dda383420e420" providerId="LiveId" clId="{421154F4-3C52-46E3-A101-7EC6E1909904}" dt="2024-07-12T14:05:22.946" v="214" actId="20577"/>
          <ac:spMkLst>
            <pc:docMk/>
            <pc:sldMk cId="2475805559" sldId="257"/>
            <ac:spMk id="3" creationId="{835D6E6B-3353-491C-A3C6-F278D6CED8B3}"/>
          </ac:spMkLst>
        </pc:spChg>
      </pc:sldChg>
      <pc:sldChg chg="addSp delSp modSp mod">
        <pc:chgData name="Pavani Chakka" userId="b80dda383420e420" providerId="LiveId" clId="{421154F4-3C52-46E3-A101-7EC6E1909904}" dt="2024-07-12T14:07:14.610" v="220" actId="14100"/>
        <pc:sldMkLst>
          <pc:docMk/>
          <pc:sldMk cId="442835708" sldId="258"/>
        </pc:sldMkLst>
        <pc:picChg chg="add mod">
          <ac:chgData name="Pavani Chakka" userId="b80dda383420e420" providerId="LiveId" clId="{421154F4-3C52-46E3-A101-7EC6E1909904}" dt="2024-07-12T14:07:14.610" v="220" actId="14100"/>
          <ac:picMkLst>
            <pc:docMk/>
            <pc:sldMk cId="442835708" sldId="258"/>
            <ac:picMk id="4" creationId="{9F6EBAE4-2DBC-2886-45A4-3743A84C621D}"/>
          </ac:picMkLst>
        </pc:picChg>
        <pc:picChg chg="add del">
          <ac:chgData name="Pavani Chakka" userId="b80dda383420e420" providerId="LiveId" clId="{421154F4-3C52-46E3-A101-7EC6E1909904}" dt="2024-07-12T13:57:42.203" v="107" actId="21"/>
          <ac:picMkLst>
            <pc:docMk/>
            <pc:sldMk cId="442835708" sldId="258"/>
            <ac:picMk id="4" creationId="{E763535E-8E8D-06AB-15E1-8F3C87D7739E}"/>
          </ac:picMkLst>
        </pc:picChg>
        <pc:picChg chg="add del mod">
          <ac:chgData name="Pavani Chakka" userId="b80dda383420e420" providerId="LiveId" clId="{421154F4-3C52-46E3-A101-7EC6E1909904}" dt="2024-07-12T14:05:56.281" v="215" actId="21"/>
          <ac:picMkLst>
            <pc:docMk/>
            <pc:sldMk cId="442835708" sldId="258"/>
            <ac:picMk id="5" creationId="{05CF4D6B-1CBD-03B9-D7A7-0FC05990887A}"/>
          </ac:picMkLst>
        </pc:picChg>
        <pc:picChg chg="del">
          <ac:chgData name="Pavani Chakka" userId="b80dda383420e420" providerId="LiveId" clId="{421154F4-3C52-46E3-A101-7EC6E1909904}" dt="2024-07-12T13:57:34.380" v="105" actId="21"/>
          <ac:picMkLst>
            <pc:docMk/>
            <pc:sldMk cId="442835708" sldId="258"/>
            <ac:picMk id="1026" creationId="{B2278B66-AD09-52AE-DE92-AC4B3EA0587D}"/>
          </ac:picMkLst>
        </pc:picChg>
      </pc:sldChg>
      <pc:sldChg chg="addSp delSp modSp mod">
        <pc:chgData name="Pavani Chakka" userId="b80dda383420e420" providerId="LiveId" clId="{421154F4-3C52-46E3-A101-7EC6E1909904}" dt="2024-07-12T14:08:21.139" v="228" actId="14100"/>
        <pc:sldMkLst>
          <pc:docMk/>
          <pc:sldMk cId="2116825521" sldId="259"/>
        </pc:sldMkLst>
        <pc:picChg chg="add mod">
          <ac:chgData name="Pavani Chakka" userId="b80dda383420e420" providerId="LiveId" clId="{421154F4-3C52-46E3-A101-7EC6E1909904}" dt="2024-07-12T14:08:21.139" v="228" actId="14100"/>
          <ac:picMkLst>
            <pc:docMk/>
            <pc:sldMk cId="2116825521" sldId="259"/>
            <ac:picMk id="4" creationId="{47178896-4935-BDB1-0B1A-1C4DDD7169C7}"/>
          </ac:picMkLst>
        </pc:picChg>
        <pc:picChg chg="add del mod">
          <ac:chgData name="Pavani Chakka" userId="b80dda383420e420" providerId="LiveId" clId="{421154F4-3C52-46E3-A101-7EC6E1909904}" dt="2024-07-12T14:01:05.399" v="119" actId="21"/>
          <ac:picMkLst>
            <pc:docMk/>
            <pc:sldMk cId="2116825521" sldId="259"/>
            <ac:picMk id="4" creationId="{A6E8C65C-8E60-6C99-D253-88A9170118C5}"/>
          </ac:picMkLst>
        </pc:picChg>
        <pc:picChg chg="add del mod">
          <ac:chgData name="Pavani Chakka" userId="b80dda383420e420" providerId="LiveId" clId="{421154F4-3C52-46E3-A101-7EC6E1909904}" dt="2024-07-12T14:07:49.677" v="221" actId="21"/>
          <ac:picMkLst>
            <pc:docMk/>
            <pc:sldMk cId="2116825521" sldId="259"/>
            <ac:picMk id="5" creationId="{AC7212D0-9F03-8410-A3D1-71EAC686AD40}"/>
          </ac:picMkLst>
        </pc:picChg>
        <pc:picChg chg="del">
          <ac:chgData name="Pavani Chakka" userId="b80dda383420e420" providerId="LiveId" clId="{421154F4-3C52-46E3-A101-7EC6E1909904}" dt="2024-07-12T13:58:34.736" v="108" actId="21"/>
          <ac:picMkLst>
            <pc:docMk/>
            <pc:sldMk cId="2116825521" sldId="259"/>
            <ac:picMk id="2050" creationId="{48BCAF1D-6703-3E99-F0CF-D359A5525E6F}"/>
          </ac:picMkLst>
        </pc:picChg>
      </pc:sldChg>
      <pc:sldChg chg="modSp mod">
        <pc:chgData name="Pavani Chakka" userId="b80dda383420e420" providerId="LiveId" clId="{421154F4-3C52-46E3-A101-7EC6E1909904}" dt="2024-07-12T15:11:51.773" v="246"/>
        <pc:sldMkLst>
          <pc:docMk/>
          <pc:sldMk cId="958589618" sldId="266"/>
        </pc:sldMkLst>
        <pc:spChg chg="mod">
          <ac:chgData name="Pavani Chakka" userId="b80dda383420e420" providerId="LiveId" clId="{421154F4-3C52-46E3-A101-7EC6E1909904}" dt="2024-07-12T15:11:51.773" v="246"/>
          <ac:spMkLst>
            <pc:docMk/>
            <pc:sldMk cId="958589618" sldId="266"/>
            <ac:spMk id="3" creationId="{27EBACB0-5504-CAD6-951C-D14217A08A80}"/>
          </ac:spMkLst>
        </pc:spChg>
      </pc:sldChg>
      <pc:sldChg chg="addSp delSp modSp mod">
        <pc:chgData name="Pavani Chakka" userId="b80dda383420e420" providerId="LiveId" clId="{421154F4-3C52-46E3-A101-7EC6E1909904}" dt="2024-07-12T15:02:57.118" v="245" actId="1076"/>
        <pc:sldMkLst>
          <pc:docMk/>
          <pc:sldMk cId="0" sldId="268"/>
        </pc:sldMkLst>
        <pc:spChg chg="del">
          <ac:chgData name="Pavani Chakka" userId="b80dda383420e420" providerId="LiveId" clId="{421154F4-3C52-46E3-A101-7EC6E1909904}" dt="2024-07-12T15:00:03.769" v="229"/>
          <ac:spMkLst>
            <pc:docMk/>
            <pc:sldMk cId="0" sldId="268"/>
            <ac:spMk id="8" creationId="{739A0DF3-130D-6C6F-9104-B8729C389957}"/>
          </ac:spMkLst>
        </pc:spChg>
        <pc:picChg chg="add mod">
          <ac:chgData name="Pavani Chakka" userId="b80dda383420e420" providerId="LiveId" clId="{421154F4-3C52-46E3-A101-7EC6E1909904}" dt="2024-07-12T15:02:42.700" v="241" actId="1076"/>
          <ac:picMkLst>
            <pc:docMk/>
            <pc:sldMk cId="0" sldId="268"/>
            <ac:picMk id="2" creationId="{145B16DF-66EC-6AEE-9587-6A626757ABAB}"/>
          </ac:picMkLst>
        </pc:picChg>
        <pc:picChg chg="add mod">
          <ac:chgData name="Pavani Chakka" userId="b80dda383420e420" providerId="LiveId" clId="{421154F4-3C52-46E3-A101-7EC6E1909904}" dt="2024-07-12T15:02:57.118" v="245" actId="1076"/>
          <ac:picMkLst>
            <pc:docMk/>
            <pc:sldMk cId="0" sldId="268"/>
            <ac:picMk id="3" creationId="{A90499E7-C514-0BDC-4863-05988C3D727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pPr/>
              <a:t>12-07-2024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7/12/2024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7/12/2024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7/12/2024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7/12/2024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7/12/2024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91" y="546100"/>
            <a:ext cx="10993549" cy="984144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Student Details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0" y="1756229"/>
            <a:ext cx="10624457" cy="2917371"/>
          </a:xfrm>
        </p:spPr>
        <p:txBody>
          <a:bodyPr>
            <a:normAutofit lnSpcReduction="10000"/>
          </a:bodyPr>
          <a:lstStyle/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Name                                     : chakka </a:t>
            </a:r>
            <a:r>
              <a:rPr lang="en-GB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pavani</a:t>
            </a:r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SKILL BUILD E-MAIL ID    : </a:t>
            </a:r>
            <a:r>
              <a:rPr lang="en-GB" sz="1800" cap="none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chpavani2005@gmail.com</a:t>
            </a:r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College </a:t>
            </a:r>
            <a:r>
              <a:rPr lang="en-GB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nAME</a:t>
            </a:r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: RAMACHANDRA COLLEGE OF ENGINEERING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COLLEGE STATE                  : Andhra </a:t>
            </a:r>
            <a:r>
              <a:rPr lang="en-GB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pradesh</a:t>
            </a:r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Internship domain        : Cyber security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Internship start date : 03.06.2024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Internship end date     : 15.07.2024</a:t>
            </a:r>
          </a:p>
          <a:p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133" y="4542970"/>
            <a:ext cx="11260667" cy="22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9207" y="119838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Original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86466" y="1198388"/>
            <a:ext cx="181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Encrypted image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45B16DF-66EC-6AEE-9587-6A626757A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7040" y="1771334"/>
            <a:ext cx="4499609" cy="4379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499E7-C514-0BDC-4863-05988C3D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8" y="1771334"/>
            <a:ext cx="4686301" cy="45075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23" y="948371"/>
            <a:ext cx="1156382" cy="750146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links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872" y="1992243"/>
            <a:ext cx="8868871" cy="1325491"/>
          </a:xfrm>
        </p:spPr>
        <p:txBody>
          <a:bodyPr/>
          <a:lstStyle/>
          <a:p>
            <a:r>
              <a:rPr lang="en-US" dirty="0"/>
              <a:t>https://github.com/Pavani5ch/stegnography.git</a:t>
            </a:r>
          </a:p>
        </p:txBody>
      </p:sp>
    </p:spTree>
    <p:extLst>
      <p:ext uri="{BB962C8B-B14F-4D97-AF65-F5344CB8AC3E}">
        <p14:creationId xmlns:p14="http://schemas.microsoft.com/office/powerpoint/2010/main" val="95858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2" y="754743"/>
            <a:ext cx="11029616" cy="1059543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Hiding a text inside an image using steganography </a:t>
            </a:r>
            <a:br>
              <a:rPr lang="en-GB" sz="2000" b="1" dirty="0">
                <a:latin typeface="Times New Roman" pitchFamily="18" charset="0"/>
                <a:cs typeface="Times New Roman" pitchFamily="18" charset="0"/>
              </a:rPr>
            </a:b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3" y="1959430"/>
            <a:ext cx="5384798" cy="336731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         In an era of digital espionage and data breaches, traditional encryption methods can be inadequate. </a:t>
            </a:r>
            <a:r>
              <a:rPr lang="en-GB" sz="1800" dirty="0" err="1">
                <a:latin typeface="Times New Roman" pitchFamily="18" charset="0"/>
                <a:cs typeface="Times New Roman" pitchFamily="18" charset="0"/>
              </a:rPr>
              <a:t>Steganography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 provides a transformative solution by embedding messages in plain sight, thus enhancing the confidentiality of sensitive information.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2" name="AutoShape 2" descr="Technology - InfoRekomendasi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EBAE4-2DBC-2886-45A4-3743A84C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157" y="1737360"/>
            <a:ext cx="5118870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57" y="1045029"/>
            <a:ext cx="2786744" cy="885371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8" y="1843314"/>
            <a:ext cx="11121752" cy="4630057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Introduction to </a:t>
            </a:r>
            <a:r>
              <a:rPr lang="en-GB" sz="1800" dirty="0" err="1">
                <a:latin typeface="Times New Roman" pitchFamily="18" charset="0"/>
                <a:cs typeface="Times New Roman" pitchFamily="18" charset="0"/>
              </a:rPr>
              <a:t>Steganography</a:t>
            </a:r>
            <a:endParaRPr lang="en-GB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Target End Users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Solution and Value Proposition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Customization and Personalization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Technical Modelling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Results and Achievements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Links and Resources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78896-4935-BDB1-0B1A-1C4DDD71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1234440"/>
            <a:ext cx="5767109" cy="46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2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9855"/>
            <a:ext cx="3148979" cy="786780"/>
          </a:xfrm>
        </p:spPr>
        <p:txBody>
          <a:bodyPr anchor="ctr"/>
          <a:lstStyle/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476163"/>
            <a:ext cx="10796212" cy="26703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itchFamily="18" charset="0"/>
              </a:rPr>
              <a:t>Purpose of the Project: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primary purpose of this project is to explore and implement a method for securely hiding text within an image using steganography. 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This technique aims to protect sensitive information from unauthorized access by concealing its existence within seemingly harmless images.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itchFamily="18" charset="0"/>
              </a:rPr>
              <a:t>Objectives: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Create a tool that can embed and extract text from image files using the Least Significant Bit (LSB) method.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Integrate encryption to enhance the security of the hidden text.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Implement techniques to minimize the impact on image quality while embedding the text.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itchFamily="18" charset="0"/>
              </a:rPr>
              <a:t>Scope of the Project :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Implement the LSB steganography algorithm for embedding text in images. 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Develop encryption and decryption functionalities to secure the hidden text</a:t>
            </a:r>
          </a:p>
        </p:txBody>
      </p:sp>
    </p:spTree>
    <p:extLst>
      <p:ext uri="{BB962C8B-B14F-4D97-AF65-F5344CB8AC3E}">
        <p14:creationId xmlns:p14="http://schemas.microsoft.com/office/powerpoint/2010/main" val="58465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64" y="892122"/>
            <a:ext cx="11029616" cy="1188720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WHO ARE THE END USERS of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85" y="1567543"/>
            <a:ext cx="8200571" cy="33528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primary end users for this steganography project include government and military personnel secure communication, corporate executives protecting proprietary data, and journalists sharing sensitive information discreetly.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IT and cyber security teams can integrate this technique to enhance organizational data security.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Additionally,  the person who wants to send any secret message other person in a hidden format then this project will helpful for them.</a:t>
            </a:r>
          </a:p>
        </p:txBody>
      </p:sp>
      <p:pic>
        <p:nvPicPr>
          <p:cNvPr id="4" name="Picture 3" descr="pers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518" y="1876926"/>
            <a:ext cx="1801028" cy="37731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285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91" y="760512"/>
            <a:ext cx="11029616" cy="1188720"/>
          </a:xfrm>
        </p:spPr>
        <p:txBody>
          <a:bodyPr anchor="ctr">
            <a:normAutofit/>
          </a:bodyPr>
          <a:lstStyle/>
          <a:p>
            <a:br>
              <a:rPr lang="en-US" sz="20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YOUR SOLUTION AND ITS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728788"/>
            <a:ext cx="11029615" cy="3980344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Steganography is the basic concept to hide the data inside other data.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 this project RGB Mechanism is used for pixel manipulation.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XOR operation is used for encryption and decryption of the test inside the image.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project reads an image and hides the secret text within the pixel values using the least significant bits (LSB) method.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For security purpose that means to avoid unauthorized users taking the advantage of the message, a secret key used to hide and unhide the data.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Finally, By using this project we can hide the data inside an image using secret key and for unhide the message secret is used.</a:t>
            </a:r>
          </a:p>
        </p:txBody>
      </p:sp>
    </p:spTree>
    <p:extLst>
      <p:ext uri="{BB962C8B-B14F-4D97-AF65-F5344CB8AC3E}">
        <p14:creationId xmlns:p14="http://schemas.microsoft.com/office/powerpoint/2010/main" val="207685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91" y="1154212"/>
            <a:ext cx="11029616" cy="1188720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How did you customize the project and make it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0" y="2228650"/>
            <a:ext cx="7013142" cy="363448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By using problem statement this project is created to hide a text inside an image using RGB, LSB method is used for imperceptible to the human eye. And here XOR operation is used for hide and unhide the image.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This project is customized only to hide a text inside an image using above conditions and can only unhide the image who has secret key others are not able to unhide the image.</a:t>
            </a:r>
          </a:p>
        </p:txBody>
      </p:sp>
      <p:pic>
        <p:nvPicPr>
          <p:cNvPr id="4" name="Picture 3" descr="stegno 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396" y="2616267"/>
            <a:ext cx="3803650" cy="2857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5738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947" y="704007"/>
            <a:ext cx="2605708" cy="712099"/>
          </a:xfrm>
        </p:spPr>
        <p:txBody>
          <a:bodyPr anchor="ctr"/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MODELLING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47" y="3609047"/>
            <a:ext cx="10865985" cy="295673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1:  importing some libraries like cv2 and os for accessing relevant concept into code.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2: After converting the text into their ascii values then that ascii values are stored in variable.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3:  Read the image from it’s path and hiding the image using XOR operation , RGB mechanism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4: A secret is created to avoid unauthorized users.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5: To unhide the image user wants to enter the secret key.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6: Finally, user can able to see the secret message.</a:t>
            </a:r>
          </a:p>
        </p:txBody>
      </p:sp>
      <p:pic>
        <p:nvPicPr>
          <p:cNvPr id="4" name="Picture 3" descr="stegno ste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94" y="1485900"/>
            <a:ext cx="9354393" cy="1943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8408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68412"/>
            <a:ext cx="2357438" cy="1188720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Screenshot (21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1663700"/>
            <a:ext cx="5575300" cy="4724400"/>
          </a:xfrm>
          <a:prstGeom prst="rect">
            <a:avLst/>
          </a:prstGeom>
        </p:spPr>
      </p:pic>
      <p:pic>
        <p:nvPicPr>
          <p:cNvPr id="11" name="Content Placeholder 10" descr="Screenshot (208)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634" y="1676400"/>
            <a:ext cx="5448299" cy="4673600"/>
          </a:xfrm>
        </p:spPr>
      </p:pic>
    </p:spTree>
    <p:extLst>
      <p:ext uri="{BB962C8B-B14F-4D97-AF65-F5344CB8AC3E}">
        <p14:creationId xmlns:p14="http://schemas.microsoft.com/office/powerpoint/2010/main" val="331962739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template.pptx" id="{DD7D02DF-74B2-BE46-8E60-C19E1E020CC7}" vid="{4A44C851-0219-434E-AA92-1FCB39E6E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</TotalTime>
  <Words>641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Times New Roman</vt:lpstr>
      <vt:lpstr>Wingdings 2</vt:lpstr>
      <vt:lpstr>DividendVTI</vt:lpstr>
      <vt:lpstr>Student Details</vt:lpstr>
      <vt:lpstr>Hiding a text inside an image using steganography  </vt:lpstr>
      <vt:lpstr>AGENDA</vt:lpstr>
      <vt:lpstr>PROJECT OVERVIEW</vt:lpstr>
      <vt:lpstr>WHO ARE THE END USERS of this project?</vt:lpstr>
      <vt:lpstr> YOUR SOLUTION AND ITS VALUE PROPOSITION</vt:lpstr>
      <vt:lpstr>How did you customize the project and make it your own</vt:lpstr>
      <vt:lpstr>MODELLING</vt:lpstr>
      <vt:lpstr>Results</vt:lpstr>
      <vt:lpstr>PowerPoint Presentation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Pavani Chakka</cp:lastModifiedBy>
  <cp:revision>47</cp:revision>
  <dcterms:created xsi:type="dcterms:W3CDTF">2021-05-26T16:50:10Z</dcterms:created>
  <dcterms:modified xsi:type="dcterms:W3CDTF">2024-07-12T15:12:02Z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